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B346B64-D5A2-4462-8C00-8E5F08DFC270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BE1A0-2FBD-4CB0-BBE3-02BF1C66E5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46B64-D5A2-4462-8C00-8E5F08DFC270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BE1A0-2FBD-4CB0-BBE3-02BF1C66E5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46B64-D5A2-4462-8C00-8E5F08DFC270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BE1A0-2FBD-4CB0-BBE3-02BF1C66E5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46B64-D5A2-4462-8C00-8E5F08DFC270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BE1A0-2FBD-4CB0-BBE3-02BF1C66E55E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46B64-D5A2-4462-8C00-8E5F08DFC270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BE1A0-2FBD-4CB0-BBE3-02BF1C66E55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46B64-D5A2-4462-8C00-8E5F08DFC270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BE1A0-2FBD-4CB0-BBE3-02BF1C66E55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46B64-D5A2-4462-8C00-8E5F08DFC270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BE1A0-2FBD-4CB0-BBE3-02BF1C66E5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46B64-D5A2-4462-8C00-8E5F08DFC270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BE1A0-2FBD-4CB0-BBE3-02BF1C66E55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46B64-D5A2-4462-8C00-8E5F08DFC270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BE1A0-2FBD-4CB0-BBE3-02BF1C66E5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46B64-D5A2-4462-8C00-8E5F08DFC270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BE1A0-2FBD-4CB0-BBE3-02BF1C66E55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46B64-D5A2-4462-8C00-8E5F08DFC270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BE1A0-2FBD-4CB0-BBE3-02BF1C66E5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346B64-D5A2-4462-8C00-8E5F08DFC270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FBE1A0-2FBD-4CB0-BBE3-02BF1C66E55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SCOPE OF MARKETING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7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RESEARCH &amp; DEVELOPMENT</a:t>
            </a:r>
          </a:p>
          <a:p>
            <a:r>
              <a:rPr lang="en-US" dirty="0" smtClean="0"/>
              <a:t>ADVERTISING</a:t>
            </a:r>
          </a:p>
          <a:p>
            <a:r>
              <a:rPr lang="en-US" dirty="0" smtClean="0"/>
              <a:t>SALES PROMOTION</a:t>
            </a:r>
          </a:p>
          <a:p>
            <a:r>
              <a:rPr lang="en-US" dirty="0" smtClean="0"/>
              <a:t>PRICING</a:t>
            </a:r>
          </a:p>
          <a:p>
            <a:r>
              <a:rPr lang="en-US" dirty="0" smtClean="0"/>
              <a:t>PACKAGING</a:t>
            </a:r>
          </a:p>
          <a:p>
            <a:r>
              <a:rPr lang="en-US" dirty="0" smtClean="0"/>
              <a:t>BRANDING</a:t>
            </a:r>
          </a:p>
          <a:p>
            <a:r>
              <a:rPr lang="en-US" dirty="0" smtClean="0"/>
              <a:t>CRM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3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9" y="2362200"/>
            <a:ext cx="4626429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47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9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THE SUCCESS STORY OF P.C. </a:t>
            </a:r>
            <a:r>
              <a:rPr lang="en-US" smtClean="0"/>
              <a:t>MUSTHAFA IN YOUTUBE OR INSTAGRAM.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094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22</TotalTime>
  <Words>26</Words>
  <Application>Microsoft Office PowerPoint</Application>
  <PresentationFormat>On-screen Show (4:3)</PresentationFormat>
  <Paragraphs>9</Paragraphs>
  <Slides>4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Couture</vt:lpstr>
      <vt:lpstr>SCOPE OF MARKETING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SCOPE OF MARKETING</dc:title>
  <dc:creator>shanti</dc:creator>
  <cp:lastModifiedBy>shanti </cp:lastModifiedBy>
  <cp:revision>6</cp:revision>
  <dcterms:created xsi:type="dcterms:W3CDTF">2020-06-12T07:15:51Z</dcterms:created>
  <dcterms:modified xsi:type="dcterms:W3CDTF">2020-06-12T23:39:32Z</dcterms:modified>
</cp:coreProperties>
</file>